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ADLaM Display" panose="02010000000000000000" pitchFamily="2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49003" autoAdjust="0"/>
  </p:normalViewPr>
  <p:slideViewPr>
    <p:cSldViewPr>
      <p:cViewPr varScale="1">
        <p:scale>
          <a:sx n="20" d="100"/>
          <a:sy n="20" d="100"/>
        </p:scale>
        <p:origin x="20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islation.gov.uk/ukpga/1990/18/content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bc.co.uk/bitesize/guides/z8m36yc/revision/5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https://time.com/6108001/data-protection-richard-stengel/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Extensions:</a:t>
            </a:r>
          </a:p>
          <a:p>
            <a:endParaRPr lang="en-US" dirty="0"/>
          </a:p>
          <a:p>
            <a:r>
              <a:rPr lang="en-US" dirty="0"/>
              <a:t>Mid- One possible risk of their data plan and how to reduce it</a:t>
            </a:r>
          </a:p>
          <a:p>
            <a:endParaRPr lang="en-US" dirty="0"/>
          </a:p>
          <a:p>
            <a:r>
              <a:rPr lang="en-US" dirty="0"/>
              <a:t>High- How could this data use lead to unintended consequences?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GB" dirty="0">
                <a:hlinkClick r:id="rId3"/>
              </a:rPr>
              <a:t>Computer Misuse Act 1990</a:t>
            </a:r>
            <a:endParaRPr lang="en-GB" dirty="0"/>
          </a:p>
          <a:p>
            <a:r>
              <a:rPr lang="en-GB" dirty="0">
                <a:hlinkClick r:id="rId4"/>
              </a:rPr>
              <a:t>Computer Misuse Act (1990) - Ethical, legal and environmental impact - CCEA - GCSE Digital Technology (CCEA) Revision - BBC Bitesize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Illegal</a:t>
            </a:r>
          </a:p>
          <a:p>
            <a:r>
              <a:rPr lang="en-US" dirty="0"/>
              <a:t>Illegal</a:t>
            </a:r>
          </a:p>
          <a:p>
            <a:r>
              <a:rPr lang="en-US" dirty="0"/>
              <a:t>Legal</a:t>
            </a:r>
          </a:p>
          <a:p>
            <a:r>
              <a:rPr lang="en-US" dirty="0"/>
              <a:t>Illegal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Real World Example: HR teams merges attendance sheets from multiple sites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Real World Example: Marketing team checks which adverts get the most clicks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Real World Example: Hospital system produces weekly reports on waiting times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528608" y="-190500"/>
            <a:ext cx="17759392" cy="347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Think about an app or a website you use every day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216" y="4435240"/>
            <a:ext cx="18258784" cy="347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sort of data do you think it collects about you?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487204" y="2642837"/>
            <a:ext cx="2779261" cy="2688935"/>
          </a:xfrm>
          <a:custGeom>
            <a:avLst/>
            <a:gdLst/>
            <a:ahLst/>
            <a:cxnLst/>
            <a:rect l="l" t="t" r="r" b="b"/>
            <a:pathLst>
              <a:path w="2779261" h="2688935">
                <a:moveTo>
                  <a:pt x="0" y="0"/>
                </a:moveTo>
                <a:lnTo>
                  <a:pt x="2779261" y="0"/>
                </a:lnTo>
                <a:lnTo>
                  <a:pt x="2779261" y="2688935"/>
                </a:lnTo>
                <a:lnTo>
                  <a:pt x="0" y="268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99609"/>
            <a:ext cx="18288000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Every click, search, purchase or review adds to Amazon’s data lake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487397"/>
            <a:ext cx="18288000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This data fuels everything from recommendations to logistics to advertising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979858" y="2082053"/>
            <a:ext cx="6328283" cy="7401501"/>
          </a:xfrm>
          <a:custGeom>
            <a:avLst/>
            <a:gdLst/>
            <a:ahLst/>
            <a:cxnLst/>
            <a:rect l="l" t="t" r="r" b="b"/>
            <a:pathLst>
              <a:path w="6328283" h="7401501">
                <a:moveTo>
                  <a:pt x="0" y="0"/>
                </a:moveTo>
                <a:lnTo>
                  <a:pt x="6328284" y="0"/>
                </a:lnTo>
                <a:lnTo>
                  <a:pt x="6328284" y="7401501"/>
                </a:lnTo>
                <a:lnTo>
                  <a:pt x="0" y="740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64022" y="51984"/>
            <a:ext cx="16159957" cy="156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Five ways Amazon uses data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772400" y="5716336"/>
            <a:ext cx="3478306" cy="3478306"/>
          </a:xfrm>
          <a:custGeom>
            <a:avLst/>
            <a:gdLst/>
            <a:ahLst/>
            <a:cxnLst/>
            <a:rect l="l" t="t" r="r" b="b"/>
            <a:pathLst>
              <a:path w="3478306" h="3478306">
                <a:moveTo>
                  <a:pt x="0" y="0"/>
                </a:moveTo>
                <a:lnTo>
                  <a:pt x="3478306" y="0"/>
                </a:lnTo>
                <a:lnTo>
                  <a:pt x="3478306" y="3478306"/>
                </a:lnTo>
                <a:lnTo>
                  <a:pt x="0" y="347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826697" y="51984"/>
            <a:ext cx="11901433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Identifying patterns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97325"/>
            <a:ext cx="18288000" cy="319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Tracks what people buy and when to predict future demand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212616" y="5745108"/>
            <a:ext cx="3862768" cy="4114800"/>
          </a:xfrm>
          <a:custGeom>
            <a:avLst/>
            <a:gdLst/>
            <a:ahLst/>
            <a:cxnLst/>
            <a:rect l="l" t="t" r="r" b="b"/>
            <a:pathLst>
              <a:path w="3862768" h="4114800">
                <a:moveTo>
                  <a:pt x="0" y="0"/>
                </a:moveTo>
                <a:lnTo>
                  <a:pt x="3862768" y="0"/>
                </a:lnTo>
                <a:lnTo>
                  <a:pt x="38627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826697" y="51984"/>
            <a:ext cx="12094563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System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97325"/>
            <a:ext cx="18288000" cy="319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Monitors warehouse speeds, delivery times, website uptime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199996" y="5977218"/>
            <a:ext cx="3888008" cy="3499207"/>
          </a:xfrm>
          <a:custGeom>
            <a:avLst/>
            <a:gdLst/>
            <a:ahLst/>
            <a:cxnLst/>
            <a:rect l="l" t="t" r="r" b="b"/>
            <a:pathLst>
              <a:path w="3888008" h="3499207">
                <a:moveTo>
                  <a:pt x="0" y="0"/>
                </a:moveTo>
                <a:lnTo>
                  <a:pt x="3888008" y="0"/>
                </a:lnTo>
                <a:lnTo>
                  <a:pt x="3888008" y="3499207"/>
                </a:lnTo>
                <a:lnTo>
                  <a:pt x="0" y="349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343400" y="51984"/>
            <a:ext cx="9355039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User monitoring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97325"/>
            <a:ext cx="18288000" cy="319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Logs sessions, searches, reviews and device use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882939" y="5443807"/>
            <a:ext cx="3619001" cy="3814493"/>
          </a:xfrm>
          <a:custGeom>
            <a:avLst/>
            <a:gdLst/>
            <a:ahLst/>
            <a:cxnLst/>
            <a:rect l="l" t="t" r="r" b="b"/>
            <a:pathLst>
              <a:path w="3619001" h="3814493">
                <a:moveTo>
                  <a:pt x="0" y="0"/>
                </a:moveTo>
                <a:lnTo>
                  <a:pt x="3619001" y="0"/>
                </a:lnTo>
                <a:lnTo>
                  <a:pt x="3619001" y="3814493"/>
                </a:lnTo>
                <a:lnTo>
                  <a:pt x="0" y="3814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505200" y="51984"/>
            <a:ext cx="11209239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Targeted marketing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97325"/>
            <a:ext cx="18288000" cy="319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Suggests products, offers, and adverts based on </a:t>
            </a:r>
            <a:r>
              <a:rPr lang="en-US" sz="9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behaviour</a:t>
            </a:r>
            <a:endParaRPr lang="en-US" sz="9199" dirty="0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361594" y="6342564"/>
            <a:ext cx="4335667" cy="2915736"/>
          </a:xfrm>
          <a:custGeom>
            <a:avLst/>
            <a:gdLst/>
            <a:ahLst/>
            <a:cxnLst/>
            <a:rect l="l" t="t" r="r" b="b"/>
            <a:pathLst>
              <a:path w="4335667" h="2915736">
                <a:moveTo>
                  <a:pt x="0" y="0"/>
                </a:moveTo>
                <a:lnTo>
                  <a:pt x="4335666" y="0"/>
                </a:lnTo>
                <a:lnTo>
                  <a:pt x="4335666" y="2915736"/>
                </a:lnTo>
                <a:lnTo>
                  <a:pt x="0" y="291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-228600" y="51984"/>
            <a:ext cx="18490010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Threat and Opportunity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97325"/>
            <a:ext cx="18288000" cy="319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Watches competitors, pricing trends and market shifts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197658" y="3664494"/>
            <a:ext cx="5111173" cy="5202211"/>
          </a:xfrm>
          <a:custGeom>
            <a:avLst/>
            <a:gdLst/>
            <a:ahLst/>
            <a:cxnLst/>
            <a:rect l="l" t="t" r="r" b="b"/>
            <a:pathLst>
              <a:path w="5111173" h="5202211">
                <a:moveTo>
                  <a:pt x="0" y="0"/>
                </a:moveTo>
                <a:lnTo>
                  <a:pt x="5111173" y="0"/>
                </a:lnTo>
                <a:lnTo>
                  <a:pt x="5111173" y="5202211"/>
                </a:lnTo>
                <a:lnTo>
                  <a:pt x="0" y="520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0" y="404918"/>
            <a:ext cx="18288000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of these data uses do you think brings Amazon the biggest profit?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885610" y="3664494"/>
            <a:ext cx="6004796" cy="5667027"/>
          </a:xfrm>
          <a:custGeom>
            <a:avLst/>
            <a:gdLst/>
            <a:ahLst/>
            <a:cxnLst/>
            <a:rect l="l" t="t" r="r" b="b"/>
            <a:pathLst>
              <a:path w="6004796" h="5667027">
                <a:moveTo>
                  <a:pt x="0" y="0"/>
                </a:moveTo>
                <a:lnTo>
                  <a:pt x="6004796" y="0"/>
                </a:lnTo>
                <a:lnTo>
                  <a:pt x="6004796" y="5667027"/>
                </a:lnTo>
                <a:lnTo>
                  <a:pt x="0" y="566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0" y="404918"/>
            <a:ext cx="18288000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ethical or security concerns did you find in your research?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0132" y="1283855"/>
            <a:ext cx="4042791" cy="4114800"/>
          </a:xfrm>
          <a:custGeom>
            <a:avLst/>
            <a:gdLst/>
            <a:ahLst/>
            <a:cxnLst/>
            <a:rect l="l" t="t" r="r" b="b"/>
            <a:pathLst>
              <a:path w="4042791" h="4114800">
                <a:moveTo>
                  <a:pt x="0" y="0"/>
                </a:moveTo>
                <a:lnTo>
                  <a:pt x="4042791" y="0"/>
                </a:lnTo>
                <a:lnTo>
                  <a:pt x="40427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209800" y="98998"/>
            <a:ext cx="13292733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You’re running a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81600" y="1875696"/>
            <a:ext cx="7547967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need to decide: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5163" y="3370950"/>
            <a:ext cx="12017673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data you’d collect and why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8800" y="4831917"/>
            <a:ext cx="6579939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you’d use 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1263" y="6506415"/>
            <a:ext cx="14265473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 ethical safeguard you’d put in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5780231" y="4217316"/>
            <a:ext cx="7253209" cy="5275061"/>
          </a:xfrm>
          <a:custGeom>
            <a:avLst/>
            <a:gdLst/>
            <a:ahLst/>
            <a:cxnLst/>
            <a:rect l="l" t="t" r="r" b="b"/>
            <a:pathLst>
              <a:path w="7253209" h="5275061">
                <a:moveTo>
                  <a:pt x="0" y="0"/>
                </a:moveTo>
                <a:lnTo>
                  <a:pt x="7253209" y="0"/>
                </a:lnTo>
                <a:lnTo>
                  <a:pt x="7253209" y="5275062"/>
                </a:lnTo>
                <a:lnTo>
                  <a:pt x="0" y="52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656" y="-326350"/>
            <a:ext cx="9738360" cy="43645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423968"/>
            <a:ext cx="18288000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You’ve just done what real digital teams do. Plan how data supports a business and stays fair to users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029200"/>
            <a:ext cx="18288000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Before we move on, look around. All ideas here were different. That shows there no single ‘right’ way to use 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467219" y="5398089"/>
            <a:ext cx="3353562" cy="4114800"/>
          </a:xfrm>
          <a:custGeom>
            <a:avLst/>
            <a:gdLst/>
            <a:ahLst/>
            <a:cxnLst/>
            <a:rect l="l" t="t" r="r" b="b"/>
            <a:pathLst>
              <a:path w="3353562" h="4114800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0" y="423968"/>
            <a:ext cx="18288000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sector (public, private, or tech), do you think faces the biggest ethical challenges around data use?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43577" y="4011985"/>
            <a:ext cx="2000845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423968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We’ve delved into the ethics of data previously and how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901503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But what happens when data is access or changed without permission?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379037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This is where the Computer Misuse Act comes in, to protect data from being used in the wrong way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282053" y="4978944"/>
            <a:ext cx="3723894" cy="4114800"/>
          </a:xfrm>
          <a:custGeom>
            <a:avLst/>
            <a:gdLst/>
            <a:ahLst/>
            <a:cxnLst/>
            <a:rect l="l" t="t" r="r" b="b"/>
            <a:pathLst>
              <a:path w="3723894" h="4114800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74997" y="423968"/>
            <a:ext cx="17538006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Responsible Data use = Consent + Access Rights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4997" y="2645317"/>
            <a:ext cx="17663320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Misuse = Unauthorised access change or sharing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943600" y="423968"/>
            <a:ext cx="5851971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Offence Type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8196" y="1748846"/>
            <a:ext cx="15421868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Unauthorised</a:t>
            </a: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access to computer material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3072823"/>
            <a:ext cx="17055852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Accessing or viewing data without permission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0942" y="4576761"/>
            <a:ext cx="17055852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Guessing someone’s login to look at their files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376989"/>
            <a:ext cx="17753012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Max Sentence: Up to 2 years in prison and potential fine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943601" y="423968"/>
            <a:ext cx="5905698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Offence Type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261" y="1767896"/>
            <a:ext cx="18077739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Unauthorised access to with intent to commit or facilitate further offences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3271" y="4067548"/>
            <a:ext cx="18288000" cy="92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Accessing data to commit another crime (fraud, theft)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8115" y="7015170"/>
            <a:ext cx="15599768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Up to 5 years imprisonment  and potential fine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71265" y="5678701"/>
            <a:ext cx="18830529" cy="909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Hacking a system to steal personal data or bank details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172200" y="423968"/>
            <a:ext cx="5664845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Offence Type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4433" y="1767896"/>
            <a:ext cx="16269395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Unauthorised modification of computer material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696" y="3018848"/>
            <a:ext cx="18077739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Changing, deleting or corrupting data without consent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687" y="6944313"/>
            <a:ext cx="15994956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Up to 10 years imprisonment and potential fine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687" y="5241350"/>
            <a:ext cx="16722626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Editing or deleting attendance or assessment data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019800" y="423968"/>
            <a:ext cx="5844580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Offence Type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026" y="1767896"/>
            <a:ext cx="16750209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Making, supplying or obtaining articles for misuse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131" y="3018848"/>
            <a:ext cx="17998869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Creating or sharing software  or tools used to hack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687" y="6944313"/>
            <a:ext cx="15994956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Up to 10 years imprisonment and potential fine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8025" y="5241350"/>
            <a:ext cx="16871950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Sharing passwords, crackers, viruses or keyloggers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423968"/>
            <a:ext cx="18288000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Any time data is access, changed or shared without permission, you risk breaching this Act, even if it’s just testing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4321762"/>
            <a:ext cx="17788608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Even curious behaviour can become illegal if the data isn’t yours, you don’t have consent, or you are accessing/viewing something illegal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572000" y="488949"/>
            <a:ext cx="8858697" cy="1184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Would this be legal?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04800" y="2235902"/>
            <a:ext cx="18379480" cy="66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post instructions or links to hacking tools in a class chat for ‘research’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392" y="5071877"/>
            <a:ext cx="17788608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create a fake set of learner names in excel to test data cleansing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4192" y="3301464"/>
            <a:ext cx="17483808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install free software to test the network security on college wi-fi without speaking to 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792" y="6780028"/>
            <a:ext cx="17483808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use your friend’s login to check their attendance and coursework marks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8290" y="788894"/>
            <a:ext cx="8148914" cy="8469406"/>
          </a:xfrm>
          <a:custGeom>
            <a:avLst/>
            <a:gdLst/>
            <a:ahLst/>
            <a:cxnLst/>
            <a:rect l="l" t="t" r="r" b="b"/>
            <a:pathLst>
              <a:path w="8148914" h="8469406">
                <a:moveTo>
                  <a:pt x="0" y="0"/>
                </a:moveTo>
                <a:lnTo>
                  <a:pt x="8148914" y="0"/>
                </a:lnTo>
                <a:lnTo>
                  <a:pt x="8148914" y="8469406"/>
                </a:lnTo>
                <a:lnTo>
                  <a:pt x="0" y="846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83" b="-301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9144000" y="788894"/>
            <a:ext cx="8972555" cy="7725687"/>
          </a:xfrm>
          <a:custGeom>
            <a:avLst/>
            <a:gdLst/>
            <a:ahLst/>
            <a:cxnLst/>
            <a:rect l="l" t="t" r="r" b="b"/>
            <a:pathLst>
              <a:path w="8972555" h="7725687">
                <a:moveTo>
                  <a:pt x="0" y="0"/>
                </a:moveTo>
                <a:lnTo>
                  <a:pt x="8972555" y="0"/>
                </a:lnTo>
                <a:lnTo>
                  <a:pt x="8972555" y="7725687"/>
                </a:lnTo>
                <a:lnTo>
                  <a:pt x="0" y="772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-114300"/>
            <a:ext cx="18288000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We’ve seen that how we access and handle data really matters, even curiousity can cross a line if we don’t have permission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868939"/>
            <a:ext cx="18288000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When organisations do have the right access, and when they handle data responsibly, they don’t just collect it and leave it sitting there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677839" y="6083234"/>
            <a:ext cx="2932323" cy="3949256"/>
          </a:xfrm>
          <a:custGeom>
            <a:avLst/>
            <a:gdLst/>
            <a:ahLst/>
            <a:cxnLst/>
            <a:rect l="l" t="t" r="r" b="b"/>
            <a:pathLst>
              <a:path w="2932323" h="3949256">
                <a:moveTo>
                  <a:pt x="0" y="0"/>
                </a:moveTo>
                <a:lnTo>
                  <a:pt x="2932322" y="0"/>
                </a:lnTo>
                <a:lnTo>
                  <a:pt x="2932322" y="3949256"/>
                </a:lnTo>
                <a:lnTo>
                  <a:pt x="0" y="394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230959" y="423968"/>
            <a:ext cx="11826082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Think about Amazon or the NHS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2390" y="3882580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 they have to do before they can actually use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11487" y="2153274"/>
            <a:ext cx="12265026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They both collect lots of raw data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575021" y="748207"/>
            <a:ext cx="14477840" cy="7069647"/>
          </a:xfrm>
          <a:custGeom>
            <a:avLst/>
            <a:gdLst/>
            <a:ahLst/>
            <a:cxnLst/>
            <a:rect l="l" t="t" r="r" b="b"/>
            <a:pathLst>
              <a:path w="14477840" h="7069647">
                <a:moveTo>
                  <a:pt x="0" y="0"/>
                </a:moveTo>
                <a:lnTo>
                  <a:pt x="14477840" y="0"/>
                </a:lnTo>
                <a:lnTo>
                  <a:pt x="14477840" y="7069646"/>
                </a:lnTo>
                <a:lnTo>
                  <a:pt x="0" y="7069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181600" y="51984"/>
            <a:ext cx="7715895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Manipulating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16375"/>
            <a:ext cx="18288000" cy="27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Changing, sorting, cleaning, or merging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99" y="6062447"/>
            <a:ext cx="18135402" cy="10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Example- removing duplicates, sorting by date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096000" y="51984"/>
            <a:ext cx="5791746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Analysing</a:t>
            </a:r>
            <a:endParaRPr lang="en-US" sz="9199" dirty="0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2016375"/>
            <a:ext cx="18288000" cy="27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Looking for patterns, trends or comparisons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25" y="5772710"/>
            <a:ext cx="18288000" cy="222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Example: Calculating averages, counts, correlations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157515" y="51984"/>
            <a:ext cx="5972969" cy="156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97630"/>
            <a:ext cx="18288000" cy="319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Turning data into outputs or usable information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916146"/>
            <a:ext cx="18288000" cy="222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Example: Creating charts, dashboards or summaries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6600" y="591769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392064" y="51984"/>
            <a:ext cx="13503871" cy="156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Tinker - Messy Data Set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2251321"/>
            <a:ext cx="17788608" cy="336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have been given a messy data set. Your mission should you choose to accept it, is to manipulate, process and analyse it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6600" y="591769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392064" y="51984"/>
            <a:ext cx="13503871" cy="156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Tinker - Messy Data Set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2251321"/>
            <a:ext cx="17788608" cy="222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Go to the class notebook, ‘Class Handouts’ and open the ‘Data Manipulation Worksheet’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876800" y="51984"/>
            <a:ext cx="8170416" cy="156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Self reflection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2815" y="1871027"/>
            <a:ext cx="17682370" cy="646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Success Criteria: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I can identify examples of manipulating, processing, and analysing data.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 can demonstrate transformations on a dataset.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I can explain how transforming data makes it useful.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one are you most confident in? Which one needs more practice?</a:t>
            </a:r>
          </a:p>
          <a:p>
            <a:pPr algn="ctr">
              <a:lnSpc>
                <a:spcPts val="685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304143" y="7868697"/>
            <a:ext cx="2923632" cy="2426615"/>
          </a:xfrm>
          <a:custGeom>
            <a:avLst/>
            <a:gdLst/>
            <a:ahLst/>
            <a:cxnLst/>
            <a:rect l="l" t="t" r="r" b="b"/>
            <a:pathLst>
              <a:path w="2923632" h="2426615">
                <a:moveTo>
                  <a:pt x="0" y="0"/>
                </a:moveTo>
                <a:lnTo>
                  <a:pt x="2923632" y="0"/>
                </a:lnTo>
                <a:lnTo>
                  <a:pt x="2923632" y="2426615"/>
                </a:lnTo>
                <a:lnTo>
                  <a:pt x="0" y="242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2000041"/>
            <a:ext cx="182880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-Describe how organisations use data and information for decision 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7916" y="3837806"/>
            <a:ext cx="847635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-Identify examples of data use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300106"/>
            <a:ext cx="1823158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-Explain how data is transformed through manipulation, analysis and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6272" y="7097172"/>
            <a:ext cx="159984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-Judge the suitability and ethics of organisational data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7315200" y="404918"/>
            <a:ext cx="3150096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4403" y="2000041"/>
            <a:ext cx="831919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the definition of data?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3004" y="3528908"/>
            <a:ext cx="1610618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veracity mean in the context of data collection?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49696" y="5057775"/>
            <a:ext cx="1823158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the 2 pieces of legislation that relate to how we store data?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7329" y="7026865"/>
            <a:ext cx="1119753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Name one of the 5 types of  data sources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7611117" y="3827140"/>
            <a:ext cx="3036550" cy="6565514"/>
          </a:xfrm>
          <a:custGeom>
            <a:avLst/>
            <a:gdLst/>
            <a:ahLst/>
            <a:cxnLst/>
            <a:rect l="l" t="t" r="r" b="b"/>
            <a:pathLst>
              <a:path w="3036550" h="6565514">
                <a:moveTo>
                  <a:pt x="0" y="0"/>
                </a:moveTo>
                <a:lnTo>
                  <a:pt x="3036550" y="0"/>
                </a:lnTo>
                <a:lnTo>
                  <a:pt x="3036550" y="6565515"/>
                </a:lnTo>
                <a:lnTo>
                  <a:pt x="0" y="6565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/>
          <p:cNvSpPr txBox="1"/>
          <p:nvPr/>
        </p:nvSpPr>
        <p:spPr>
          <a:xfrm>
            <a:off x="0" y="347334"/>
            <a:ext cx="18258784" cy="347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might an </a:t>
            </a:r>
            <a:r>
              <a:rPr lang="en-US" sz="99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organisation</a:t>
            </a:r>
            <a:r>
              <a:rPr lang="en-US" sz="9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collect user data?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304143" y="7868697"/>
            <a:ext cx="2923632" cy="2426615"/>
          </a:xfrm>
          <a:custGeom>
            <a:avLst/>
            <a:gdLst/>
            <a:ahLst/>
            <a:cxnLst/>
            <a:rect l="l" t="t" r="r" b="b"/>
            <a:pathLst>
              <a:path w="2923632" h="2426615">
                <a:moveTo>
                  <a:pt x="0" y="0"/>
                </a:moveTo>
                <a:lnTo>
                  <a:pt x="2923632" y="0"/>
                </a:lnTo>
                <a:lnTo>
                  <a:pt x="2923632" y="2426615"/>
                </a:lnTo>
                <a:lnTo>
                  <a:pt x="0" y="242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2000041"/>
            <a:ext cx="182880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-Describe how organisations use data and information for decision 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7916" y="3837806"/>
            <a:ext cx="847635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-Identify examples of data use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300106"/>
            <a:ext cx="1823158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-Explain how data is transformed through manipulation, analysis and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6272" y="7097172"/>
            <a:ext cx="159984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-Judge the suitability and ethics of organisational data use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954706" y="2317200"/>
            <a:ext cx="6378588" cy="6426789"/>
          </a:xfrm>
          <a:custGeom>
            <a:avLst/>
            <a:gdLst/>
            <a:ahLst/>
            <a:cxnLst/>
            <a:rect l="l" t="t" r="r" b="b"/>
            <a:pathLst>
              <a:path w="6378588" h="6426789">
                <a:moveTo>
                  <a:pt x="0" y="0"/>
                </a:moveTo>
                <a:lnTo>
                  <a:pt x="6378588" y="0"/>
                </a:lnTo>
                <a:lnTo>
                  <a:pt x="6378588" y="6426790"/>
                </a:lnTo>
                <a:lnTo>
                  <a:pt x="0" y="6426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810000" y="404918"/>
            <a:ext cx="10518477" cy="119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Organisational</a:t>
            </a: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data use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235383" y="4587503"/>
            <a:ext cx="7817233" cy="4670797"/>
          </a:xfrm>
          <a:custGeom>
            <a:avLst/>
            <a:gdLst/>
            <a:ahLst/>
            <a:cxnLst/>
            <a:rect l="l" t="t" r="r" b="b"/>
            <a:pathLst>
              <a:path w="7817233" h="4670797">
                <a:moveTo>
                  <a:pt x="0" y="0"/>
                </a:moveTo>
                <a:lnTo>
                  <a:pt x="7817234" y="0"/>
                </a:lnTo>
                <a:lnTo>
                  <a:pt x="7817234" y="4670797"/>
                </a:lnTo>
                <a:lnTo>
                  <a:pt x="0" y="467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404918"/>
            <a:ext cx="18288000" cy="377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We’re going to look at how organisations use data, and what for, using the case study from your flipped study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447475" y="2668787"/>
            <a:ext cx="2824134" cy="2637035"/>
          </a:xfrm>
          <a:custGeom>
            <a:avLst/>
            <a:gdLst/>
            <a:ahLst/>
            <a:cxnLst/>
            <a:rect l="l" t="t" r="r" b="b"/>
            <a:pathLst>
              <a:path w="2824134" h="2637035">
                <a:moveTo>
                  <a:pt x="0" y="0"/>
                </a:moveTo>
                <a:lnTo>
                  <a:pt x="2824134" y="0"/>
                </a:lnTo>
                <a:lnTo>
                  <a:pt x="2824134" y="2637035"/>
                </a:lnTo>
                <a:lnTo>
                  <a:pt x="0" y="263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99609"/>
            <a:ext cx="18288000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Amazon collects huge amounts of customer and system data every second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487397"/>
            <a:ext cx="18288000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former executive once said ‘they happen to sell products, but are a data company’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3D0F35BECBD4DAAC17028F29E0D2F" ma:contentTypeVersion="3" ma:contentTypeDescription="Create a new document." ma:contentTypeScope="" ma:versionID="d74a595f8593d6f539211a7bbc50a54b">
  <xsd:schema xmlns:xsd="http://www.w3.org/2001/XMLSchema" xmlns:xs="http://www.w3.org/2001/XMLSchema" xmlns:p="http://schemas.microsoft.com/office/2006/metadata/properties" xmlns:ns2="bc2fa7dd-ef05-4ab0-a50a-4e0e11717674" targetNamespace="http://schemas.microsoft.com/office/2006/metadata/properties" ma:root="true" ma:fieldsID="81cf2bf3f1c9d7773c4c3d089de2172d" ns2:_="">
    <xsd:import namespace="bc2fa7dd-ef05-4ab0-a50a-4e0e117176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fa7dd-ef05-4ab0-a50a-4e0e11717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BE58D6-5B1F-4024-AB3B-5184504EC11C}"/>
</file>

<file path=customXml/itemProps2.xml><?xml version="1.0" encoding="utf-8"?>
<ds:datastoreItem xmlns:ds="http://schemas.openxmlformats.org/officeDocument/2006/customXml" ds:itemID="{E3EBF634-3C35-4C4C-BB9E-801A2E11FE7A}"/>
</file>

<file path=customXml/itemProps3.xml><?xml version="1.0" encoding="utf-8"?>
<ds:datastoreItem xmlns:ds="http://schemas.openxmlformats.org/officeDocument/2006/customXml" ds:itemID="{641EF3F7-6E95-4AF6-9896-A7888593668F}"/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1130</Words>
  <Application>Microsoft Office PowerPoint</Application>
  <PresentationFormat>Custom</PresentationFormat>
  <Paragraphs>182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ADLaM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Lesson 2</dc:title>
  <cp:lastModifiedBy>Bobbie Brandybuck</cp:lastModifiedBy>
  <cp:revision>2</cp:revision>
  <dcterms:created xsi:type="dcterms:W3CDTF">2006-08-16T00:00:00Z</dcterms:created>
  <dcterms:modified xsi:type="dcterms:W3CDTF">2025-11-12T11:24:24Z</dcterms:modified>
  <dc:identifier>DAG321GaGBY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0x01010033F3D0F35BECBD4DAAC17028F29E0D2F</vt:lpwstr>
  </property>
</Properties>
</file>